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9007138" cy="1069181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6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0000"/>
    <a:srgbClr val="E3F4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12EE2-23E9-4074-930B-2282751D0F65}" v="611" dt="2025-07-08T08:52:52.8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0" d="100"/>
          <a:sy n="50" d="100"/>
        </p:scale>
        <p:origin x="66" y="414"/>
      </p:cViewPr>
      <p:guideLst>
        <p:guide orient="horz" pos="2160"/>
        <p:guide pos="362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hanael mahieu" userId="88432a757aedae11" providerId="LiveId" clId="{16912EE2-23E9-4074-930B-2282751D0F65}"/>
    <pc:docChg chg="undo custSel modSld modMainMaster">
      <pc:chgData name="nathanael mahieu" userId="88432a757aedae11" providerId="LiveId" clId="{16912EE2-23E9-4074-930B-2282751D0F65}" dt="2025-07-08T09:10:09.950" v="992" actId="14100"/>
      <pc:docMkLst>
        <pc:docMk/>
      </pc:docMkLst>
      <pc:sldChg chg="modSp mod setBg">
        <pc:chgData name="nathanael mahieu" userId="88432a757aedae11" providerId="LiveId" clId="{16912EE2-23E9-4074-930B-2282751D0F65}" dt="2025-07-08T09:10:09.950" v="992" actId="14100"/>
        <pc:sldMkLst>
          <pc:docMk/>
          <pc:sldMk cId="0" sldId="256"/>
        </pc:sldMkLst>
        <pc:spChg chg="mod">
          <ac:chgData name="nathanael mahieu" userId="88432a757aedae11" providerId="LiveId" clId="{16912EE2-23E9-4074-930B-2282751D0F65}" dt="2025-07-08T08:50:57.465" v="950" actId="122"/>
          <ac:spMkLst>
            <pc:docMk/>
            <pc:sldMk cId="0" sldId="256"/>
            <ac:spMk id="2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52:10.056" v="960" actId="122"/>
          <ac:spMkLst>
            <pc:docMk/>
            <pc:sldMk cId="0" sldId="256"/>
            <ac:spMk id="3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51:06.175" v="951" actId="122"/>
          <ac:spMkLst>
            <pc:docMk/>
            <pc:sldMk cId="0" sldId="256"/>
            <ac:spMk id="4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9:09:50.622" v="990" actId="1076"/>
          <ac:spMkLst>
            <pc:docMk/>
            <pc:sldMk cId="0" sldId="256"/>
            <ac:spMk id="5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9:10:01.130" v="991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9:10:09.950" v="992" actId="14100"/>
          <ac:spMkLst>
            <pc:docMk/>
            <pc:sldMk cId="0" sldId="256"/>
            <ac:spMk id="7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51:52.969" v="957" actId="122"/>
          <ac:spMkLst>
            <pc:docMk/>
            <pc:sldMk cId="0" sldId="256"/>
            <ac:spMk id="8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51:58.416" v="958" actId="122"/>
          <ac:spMkLst>
            <pc:docMk/>
            <pc:sldMk cId="0" sldId="256"/>
            <ac:spMk id="9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51:45.146" v="956" actId="122"/>
          <ac:spMkLst>
            <pc:docMk/>
            <pc:sldMk cId="0" sldId="256"/>
            <ac:spMk id="10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51:13.128" v="952" actId="122"/>
          <ac:spMkLst>
            <pc:docMk/>
            <pc:sldMk cId="0" sldId="256"/>
            <ac:spMk id="21" creationId="{10BF83B7-52E1-905E-6081-42BAABE5B2D9}"/>
          </ac:spMkLst>
        </pc:spChg>
        <pc:spChg chg="mod">
          <ac:chgData name="nathanael mahieu" userId="88432a757aedae11" providerId="LiveId" clId="{16912EE2-23E9-4074-930B-2282751D0F65}" dt="2025-07-08T08:51:28.924" v="953" actId="122"/>
          <ac:spMkLst>
            <pc:docMk/>
            <pc:sldMk cId="0" sldId="256"/>
            <ac:spMk id="22" creationId="{906523D4-B63D-C652-0E62-2D306B4C0EE9}"/>
          </ac:spMkLst>
        </pc:spChg>
        <pc:spChg chg="mod">
          <ac:chgData name="nathanael mahieu" userId="88432a757aedae11" providerId="LiveId" clId="{16912EE2-23E9-4074-930B-2282751D0F65}" dt="2025-07-08T08:51:34.513" v="954" actId="122"/>
          <ac:spMkLst>
            <pc:docMk/>
            <pc:sldMk cId="0" sldId="256"/>
            <ac:spMk id="23" creationId="{C7A19526-81EF-6F1F-18B2-76559AC03239}"/>
          </ac:spMkLst>
        </pc:spChg>
        <pc:spChg chg="mod">
          <ac:chgData name="nathanael mahieu" userId="88432a757aedae11" providerId="LiveId" clId="{16912EE2-23E9-4074-930B-2282751D0F65}" dt="2025-07-08T08:52:02.768" v="959" actId="122"/>
          <ac:spMkLst>
            <pc:docMk/>
            <pc:sldMk cId="0" sldId="256"/>
            <ac:spMk id="24" creationId="{D4D32850-6C69-BC08-E509-65504CBA9E86}"/>
          </ac:spMkLst>
        </pc:spChg>
        <pc:spChg chg="mod">
          <ac:chgData name="nathanael mahieu" userId="88432a757aedae11" providerId="LiveId" clId="{16912EE2-23E9-4074-930B-2282751D0F65}" dt="2025-07-08T08:51:39.356" v="955" actId="122"/>
          <ac:spMkLst>
            <pc:docMk/>
            <pc:sldMk cId="0" sldId="256"/>
            <ac:spMk id="25" creationId="{188FD888-58ED-3161-3BE6-D2FF228FA26C}"/>
          </ac:spMkLst>
        </pc:spChg>
      </pc:sldChg>
      <pc:sldMasterChg chg="modSp modSldLayout">
        <pc:chgData name="nathanael mahieu" userId="88432a757aedae11" providerId="LiveId" clId="{16912EE2-23E9-4074-930B-2282751D0F65}" dt="2025-07-08T08:21:58.991" v="211"/>
        <pc:sldMasterMkLst>
          <pc:docMk/>
          <pc:sldMasterMk cId="2209977519" sldId="2147483648"/>
        </pc:sldMasterMkLst>
        <pc:spChg chg="mod">
          <ac:chgData name="nathanael mahieu" userId="88432a757aedae11" providerId="LiveId" clId="{16912EE2-23E9-4074-930B-2282751D0F65}" dt="2025-07-08T08:21:58.991" v="211"/>
          <ac:spMkLst>
            <pc:docMk/>
            <pc:sldMasterMk cId="2209977519" sldId="2147483648"/>
            <ac:spMk id="2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21:58.991" v="211"/>
          <ac:spMkLst>
            <pc:docMk/>
            <pc:sldMasterMk cId="2209977519" sldId="2147483648"/>
            <ac:spMk id="3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21:58.991" v="211"/>
          <ac:spMkLst>
            <pc:docMk/>
            <pc:sldMasterMk cId="2209977519" sldId="2147483648"/>
            <ac:spMk id="4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21:58.991" v="211"/>
          <ac:spMkLst>
            <pc:docMk/>
            <pc:sldMasterMk cId="2209977519" sldId="2147483648"/>
            <ac:spMk id="5" creationId="{00000000-0000-0000-0000-000000000000}"/>
          </ac:spMkLst>
        </pc:spChg>
        <pc:spChg chg="mod">
          <ac:chgData name="nathanael mahieu" userId="88432a757aedae11" providerId="LiveId" clId="{16912EE2-23E9-4074-930B-2282751D0F65}" dt="2025-07-08T08:21:58.991" v="211"/>
          <ac:spMkLst>
            <pc:docMk/>
            <pc:sldMasterMk cId="2209977519" sldId="2147483648"/>
            <ac:spMk id="6" creationId="{00000000-0000-0000-0000-000000000000}"/>
          </ac:spMkLst>
        </pc:spChg>
        <pc:sldLayoutChg chg="modSp">
          <pc:chgData name="nathanael mahieu" userId="88432a757aedae11" providerId="LiveId" clId="{16912EE2-23E9-4074-930B-2282751D0F65}" dt="2025-07-08T08:21:58.991" v="211"/>
          <pc:sldLayoutMkLst>
            <pc:docMk/>
            <pc:sldMasterMk cId="2209977519" sldId="2147483648"/>
            <pc:sldLayoutMk cId="3168075583" sldId="2147483649"/>
          </pc:sldLayoutMkLst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3168075583" sldId="2147483649"/>
              <ac:spMk id="2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3168075583" sldId="2147483649"/>
              <ac:spMk id="3" creationId="{00000000-0000-0000-0000-000000000000}"/>
            </ac:spMkLst>
          </pc:spChg>
        </pc:sldLayoutChg>
        <pc:sldLayoutChg chg="modSp">
          <pc:chgData name="nathanael mahieu" userId="88432a757aedae11" providerId="LiveId" clId="{16912EE2-23E9-4074-930B-2282751D0F65}" dt="2025-07-08T08:21:58.991" v="211"/>
          <pc:sldLayoutMkLst>
            <pc:docMk/>
            <pc:sldMasterMk cId="2209977519" sldId="2147483648"/>
            <pc:sldLayoutMk cId="960648375" sldId="2147483651"/>
          </pc:sldLayoutMkLst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960648375" sldId="2147483651"/>
              <ac:spMk id="2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960648375" sldId="2147483651"/>
              <ac:spMk id="3" creationId="{00000000-0000-0000-0000-000000000000}"/>
            </ac:spMkLst>
          </pc:spChg>
        </pc:sldLayoutChg>
        <pc:sldLayoutChg chg="modSp">
          <pc:chgData name="nathanael mahieu" userId="88432a757aedae11" providerId="LiveId" clId="{16912EE2-23E9-4074-930B-2282751D0F65}" dt="2025-07-08T08:21:58.991" v="211"/>
          <pc:sldLayoutMkLst>
            <pc:docMk/>
            <pc:sldMasterMk cId="2209977519" sldId="2147483648"/>
            <pc:sldLayoutMk cId="2782244947" sldId="2147483652"/>
          </pc:sldLayoutMkLst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2782244947" sldId="2147483652"/>
              <ac:spMk id="3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2782244947" sldId="2147483652"/>
              <ac:spMk id="4" creationId="{00000000-0000-0000-0000-000000000000}"/>
            </ac:spMkLst>
          </pc:spChg>
        </pc:sldLayoutChg>
        <pc:sldLayoutChg chg="modSp">
          <pc:chgData name="nathanael mahieu" userId="88432a757aedae11" providerId="LiveId" clId="{16912EE2-23E9-4074-930B-2282751D0F65}" dt="2025-07-08T08:21:58.991" v="211"/>
          <pc:sldLayoutMkLst>
            <pc:docMk/>
            <pc:sldMasterMk cId="2209977519" sldId="2147483648"/>
            <pc:sldLayoutMk cId="990158736" sldId="2147483653"/>
          </pc:sldLayoutMkLst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990158736" sldId="2147483653"/>
              <ac:spMk id="3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990158736" sldId="2147483653"/>
              <ac:spMk id="4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990158736" sldId="2147483653"/>
              <ac:spMk id="5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990158736" sldId="2147483653"/>
              <ac:spMk id="6" creationId="{00000000-0000-0000-0000-000000000000}"/>
            </ac:spMkLst>
          </pc:spChg>
        </pc:sldLayoutChg>
        <pc:sldLayoutChg chg="modSp">
          <pc:chgData name="nathanael mahieu" userId="88432a757aedae11" providerId="LiveId" clId="{16912EE2-23E9-4074-930B-2282751D0F65}" dt="2025-07-08T08:21:58.991" v="211"/>
          <pc:sldLayoutMkLst>
            <pc:docMk/>
            <pc:sldMasterMk cId="2209977519" sldId="2147483648"/>
            <pc:sldLayoutMk cId="1840726560" sldId="2147483656"/>
          </pc:sldLayoutMkLst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1840726560" sldId="2147483656"/>
              <ac:spMk id="2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1840726560" sldId="2147483656"/>
              <ac:spMk id="3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1840726560" sldId="2147483656"/>
              <ac:spMk id="4" creationId="{00000000-0000-0000-0000-000000000000}"/>
            </ac:spMkLst>
          </pc:spChg>
        </pc:sldLayoutChg>
        <pc:sldLayoutChg chg="modSp">
          <pc:chgData name="nathanael mahieu" userId="88432a757aedae11" providerId="LiveId" clId="{16912EE2-23E9-4074-930B-2282751D0F65}" dt="2025-07-08T08:21:58.991" v="211"/>
          <pc:sldLayoutMkLst>
            <pc:docMk/>
            <pc:sldMasterMk cId="2209977519" sldId="2147483648"/>
            <pc:sldLayoutMk cId="3889236939" sldId="2147483657"/>
          </pc:sldLayoutMkLst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3889236939" sldId="2147483657"/>
              <ac:spMk id="2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3889236939" sldId="2147483657"/>
              <ac:spMk id="3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3889236939" sldId="2147483657"/>
              <ac:spMk id="4" creationId="{00000000-0000-0000-0000-000000000000}"/>
            </ac:spMkLst>
          </pc:spChg>
        </pc:sldLayoutChg>
        <pc:sldLayoutChg chg="modSp">
          <pc:chgData name="nathanael mahieu" userId="88432a757aedae11" providerId="LiveId" clId="{16912EE2-23E9-4074-930B-2282751D0F65}" dt="2025-07-08T08:21:58.991" v="211"/>
          <pc:sldLayoutMkLst>
            <pc:docMk/>
            <pc:sldMasterMk cId="2209977519" sldId="2147483648"/>
            <pc:sldLayoutMk cId="3612223792" sldId="2147483659"/>
          </pc:sldLayoutMkLst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3612223792" sldId="2147483659"/>
              <ac:spMk id="2" creationId="{00000000-0000-0000-0000-000000000000}"/>
            </ac:spMkLst>
          </pc:spChg>
          <pc:spChg chg="mod">
            <ac:chgData name="nathanael mahieu" userId="88432a757aedae11" providerId="LiveId" clId="{16912EE2-23E9-4074-930B-2282751D0F65}" dt="2025-07-08T08:21:58.991" v="211"/>
            <ac:spMkLst>
              <pc:docMk/>
              <pc:sldMasterMk cId="2209977519" sldId="2147483648"/>
              <pc:sldLayoutMk cId="3612223792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2147" y="2130426"/>
            <a:ext cx="9770994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4293" y="3886200"/>
            <a:ext cx="80467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34083" y="274638"/>
            <a:ext cx="258644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4764" y="274638"/>
            <a:ext cx="7567731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8049" y="4406901"/>
            <a:ext cx="9770994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8049" y="2906714"/>
            <a:ext cx="9770994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4764" y="1600201"/>
            <a:ext cx="507708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3438" y="1600201"/>
            <a:ext cx="507708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765" y="1535113"/>
            <a:ext cx="507908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4765" y="2174875"/>
            <a:ext cx="507908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9447" y="1535113"/>
            <a:ext cx="508107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9447" y="2174875"/>
            <a:ext cx="508107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765" y="273050"/>
            <a:ext cx="378187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4338" y="273051"/>
            <a:ext cx="64261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765" y="1435101"/>
            <a:ext cx="378187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3157" y="4800600"/>
            <a:ext cx="689717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53157" y="612775"/>
            <a:ext cx="689717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53157" y="5367338"/>
            <a:ext cx="689717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6000"/>
            <a:lum/>
          </a:blip>
          <a:srcRect/>
          <a:stretch>
            <a:fillRect t="-32000" b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4765" y="274638"/>
            <a:ext cx="103457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765" y="1600201"/>
            <a:ext cx="103457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4764" y="6356351"/>
            <a:ext cx="26822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27557" y="6356351"/>
            <a:ext cx="36401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8289" y="6356351"/>
            <a:ext cx="268223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8000"/>
            <a:lum/>
          </a:blip>
          <a:srcRect/>
          <a:stretch>
            <a:fillRect r="5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03533" y="0"/>
            <a:ext cx="3600000" cy="127961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Président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Nathanael Mahieu</a:t>
            </a: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</a:t>
            </a:r>
            <a:r>
              <a:rPr sz="2000" dirty="0">
                <a:solidFill>
                  <a:schemeClr val="tx1"/>
                </a:solidFill>
                <a:latin typeface="Calibri"/>
              </a:rPr>
              <a:t>493 415606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nathanael</a:t>
            </a:r>
            <a:r>
              <a:rPr lang="fr-FR" sz="2000" dirty="0">
                <a:solidFill>
                  <a:schemeClr val="tx1"/>
                </a:solidFill>
              </a:rPr>
              <a:t> 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12785" y="1529293"/>
            <a:ext cx="3216934" cy="127961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Vice-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Président</a:t>
            </a:r>
            <a:r>
              <a:rPr sz="2000" dirty="0">
                <a:solidFill>
                  <a:schemeClr val="tx1"/>
                </a:solidFill>
                <a:latin typeface="Calibri"/>
              </a:rPr>
              <a:t> (Jeunes)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Pascal 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Delrée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+324</a:t>
            </a:r>
            <a:r>
              <a:rPr sz="2000" dirty="0">
                <a:solidFill>
                  <a:schemeClr val="tx1"/>
                </a:solidFill>
                <a:latin typeface="Calibri"/>
              </a:rPr>
              <a:t>73 600785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pascal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@rehbraives.</a:t>
            </a:r>
            <a:r>
              <a:rPr sz="2000" dirty="0">
                <a:solidFill>
                  <a:schemeClr val="tx1"/>
                </a:solidFill>
                <a:latin typeface="Calibri"/>
              </a:rPr>
              <a:t>be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177346" y="1464177"/>
            <a:ext cx="2797631" cy="1571627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Vice-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Président</a:t>
            </a:r>
            <a:r>
              <a:rPr sz="2000" dirty="0">
                <a:solidFill>
                  <a:schemeClr val="tx1"/>
                </a:solidFill>
                <a:latin typeface="Calibri"/>
              </a:rPr>
              <a:t> (P2)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Arnaud 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Delchambre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</a:t>
            </a:r>
            <a:r>
              <a:rPr sz="2000" dirty="0">
                <a:solidFill>
                  <a:schemeClr val="tx1"/>
                </a:solidFill>
                <a:latin typeface="Calibri"/>
              </a:rPr>
              <a:t>477 598158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endParaRPr lang="fr-FR"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arnaud</a:t>
            </a:r>
            <a:r>
              <a:rPr lang="fr-FR" sz="2000" dirty="0">
                <a:solidFill>
                  <a:schemeClr val="tx1"/>
                </a:solidFill>
              </a:rPr>
              <a:t> 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839390" y="3654300"/>
            <a:ext cx="3216934" cy="150319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Coord</a:t>
            </a:r>
            <a:r>
              <a:rPr lang="fr-BE" sz="2000" dirty="0" err="1">
                <a:solidFill>
                  <a:schemeClr val="tx1"/>
                </a:solidFill>
                <a:latin typeface="Calibri"/>
              </a:rPr>
              <a:t>inateur</a:t>
            </a:r>
            <a:r>
              <a:rPr lang="fr-BE" sz="2000" dirty="0">
                <a:solidFill>
                  <a:schemeClr val="tx1"/>
                </a:solidFill>
                <a:latin typeface="Calibri"/>
              </a:rPr>
              <a:t> jeunes</a:t>
            </a:r>
          </a:p>
          <a:p>
            <a:pPr algn="ctr"/>
            <a:r>
              <a:rPr lang="fr-BE" sz="2000" dirty="0">
                <a:solidFill>
                  <a:schemeClr val="tx1"/>
                </a:solidFill>
                <a:latin typeface="Calibri"/>
              </a:rPr>
              <a:t>jeu à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11</a:t>
            </a:r>
          </a:p>
          <a:p>
            <a:pPr algn="ctr"/>
            <a:r>
              <a:rPr lang="fr-FR" sz="2000" dirty="0">
                <a:solidFill>
                  <a:schemeClr val="tx1"/>
                </a:solidFill>
              </a:rPr>
              <a:t>Rida </a:t>
            </a:r>
            <a:r>
              <a:rPr lang="fr-FR" sz="2000" dirty="0" err="1">
                <a:solidFill>
                  <a:schemeClr val="tx1"/>
                </a:solidFill>
              </a:rPr>
              <a:t>Tahiri</a:t>
            </a:r>
            <a:endParaRPr lang="fr-FR" sz="2000" dirty="0">
              <a:solidFill>
                <a:schemeClr val="tx1"/>
              </a:solidFill>
            </a:endParaRP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Tél : +32495 287282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rida</a:t>
            </a:r>
            <a:r>
              <a:rPr lang="fr-FR" sz="2000" dirty="0">
                <a:solidFill>
                  <a:schemeClr val="tx1"/>
                </a:solidFill>
              </a:rPr>
              <a:t> 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839390" y="5980820"/>
            <a:ext cx="3216935" cy="179412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Coord</a:t>
            </a:r>
            <a:r>
              <a:rPr lang="fr-FR" sz="2000" dirty="0" err="1">
                <a:solidFill>
                  <a:schemeClr val="tx1"/>
                </a:solidFill>
                <a:latin typeface="Calibri"/>
              </a:rPr>
              <a:t>inateur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 jeunes</a:t>
            </a: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jeu à 5 et 8</a:t>
            </a:r>
          </a:p>
          <a:p>
            <a:pPr algn="ctr"/>
            <a:r>
              <a:rPr lang="fr-BE" sz="2000" dirty="0">
                <a:solidFill>
                  <a:schemeClr val="tx1"/>
                </a:solidFill>
              </a:rPr>
              <a:t>Christophe </a:t>
            </a:r>
            <a:r>
              <a:rPr lang="fr-BE" sz="2000" dirty="0" err="1">
                <a:solidFill>
                  <a:schemeClr val="tx1"/>
                </a:solidFill>
              </a:rPr>
              <a:t>Purnelle</a:t>
            </a:r>
            <a:endParaRPr lang="fr-BE" sz="2000" dirty="0">
              <a:solidFill>
                <a:schemeClr val="tx1"/>
              </a:solidFill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</a:t>
            </a:r>
            <a:r>
              <a:rPr sz="2000" dirty="0">
                <a:solidFill>
                  <a:schemeClr val="tx1"/>
                </a:solidFill>
                <a:latin typeface="Calibri"/>
              </a:rPr>
              <a:t>486 244952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christophe</a:t>
            </a:r>
            <a:r>
              <a:rPr lang="fr-FR" sz="2000" dirty="0">
                <a:solidFill>
                  <a:schemeClr val="tx1"/>
                </a:solidFill>
              </a:rPr>
              <a:t>@rehbraives.be </a:t>
            </a:r>
            <a:r>
              <a:rPr sz="2000" dirty="0">
                <a:latin typeface="Calibri"/>
              </a:rPr>
              <a:t>e</a:t>
            </a:r>
          </a:p>
        </p:txBody>
      </p:sp>
      <p:sp>
        <p:nvSpPr>
          <p:cNvPr id="7" name="Rectangle 6"/>
          <p:cNvSpPr/>
          <p:nvPr/>
        </p:nvSpPr>
        <p:spPr>
          <a:xfrm>
            <a:off x="7825138" y="8312271"/>
            <a:ext cx="3231186" cy="173352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Coord</a:t>
            </a:r>
            <a:r>
              <a:rPr lang="fr-FR" sz="2000" dirty="0" err="1">
                <a:solidFill>
                  <a:schemeClr val="tx1"/>
                </a:solidFill>
                <a:latin typeface="Calibri"/>
              </a:rPr>
              <a:t>inatrice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 </a:t>
            </a:r>
            <a:r>
              <a:rPr sz="2000" dirty="0">
                <a:solidFill>
                  <a:schemeClr val="tx1"/>
                </a:solidFill>
                <a:latin typeface="Calibri"/>
              </a:rPr>
              <a:t>Jeunes </a:t>
            </a:r>
            <a:endParaRPr lang="fr-FR"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Festi</a:t>
            </a:r>
            <a:r>
              <a:rPr sz="2000" dirty="0">
                <a:solidFill>
                  <a:schemeClr val="tx1"/>
                </a:solidFill>
                <a:latin typeface="Calibri"/>
              </a:rPr>
              <a:t>-foot</a:t>
            </a:r>
            <a:endParaRPr lang="fr-FR"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lang="fr-BE" sz="2000" dirty="0">
                <a:solidFill>
                  <a:schemeClr val="tx1"/>
                </a:solidFill>
              </a:rPr>
              <a:t>Laura </a:t>
            </a:r>
            <a:r>
              <a:rPr lang="fr-BE" sz="2000" dirty="0" err="1">
                <a:solidFill>
                  <a:schemeClr val="tx1"/>
                </a:solidFill>
              </a:rPr>
              <a:t>Paquot</a:t>
            </a:r>
            <a:endParaRPr lang="fr-BE" sz="2000" dirty="0">
              <a:solidFill>
                <a:schemeClr val="tx1"/>
              </a:solidFill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+324</a:t>
            </a:r>
            <a:r>
              <a:rPr sz="2000" dirty="0">
                <a:solidFill>
                  <a:schemeClr val="tx1"/>
                </a:solidFill>
                <a:latin typeface="Calibri"/>
              </a:rPr>
              <a:t>72 895535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laura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@</a:t>
            </a:r>
            <a:r>
              <a:rPr lang="fr-FR" sz="2000" dirty="0">
                <a:solidFill>
                  <a:schemeClr val="tx1"/>
                </a:solidFill>
              </a:rPr>
              <a:t>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704878" y="3443169"/>
            <a:ext cx="2797307" cy="168037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Trésorier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Olivier Orban</a:t>
            </a: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</a:t>
            </a:r>
            <a:r>
              <a:rPr sz="2000" dirty="0">
                <a:solidFill>
                  <a:schemeClr val="tx1"/>
                </a:solidFill>
                <a:latin typeface="Calibri"/>
              </a:rPr>
              <a:t>474 783399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</a:t>
            </a:r>
            <a:endParaRPr lang="fr-FR"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 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olivier</a:t>
            </a:r>
            <a:r>
              <a:rPr lang="fr-FR" sz="2000" dirty="0">
                <a:solidFill>
                  <a:schemeClr val="tx1"/>
                </a:solidFill>
              </a:rPr>
              <a:t> 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704555" y="5606149"/>
            <a:ext cx="2797630" cy="190451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Secrétaire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Marjorie Dauphin</a:t>
            </a: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</a:t>
            </a:r>
            <a:r>
              <a:rPr sz="2000" dirty="0">
                <a:solidFill>
                  <a:schemeClr val="tx1"/>
                </a:solidFill>
                <a:latin typeface="Calibri"/>
              </a:rPr>
              <a:t>494 020680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endParaRPr lang="fr-FR"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marjorie</a:t>
            </a:r>
            <a:r>
              <a:rPr lang="fr-FR" sz="2000" dirty="0">
                <a:solidFill>
                  <a:schemeClr val="tx1"/>
                </a:solidFill>
              </a:rPr>
              <a:t>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704879" y="1529293"/>
            <a:ext cx="2797307" cy="144752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Vice-</a:t>
            </a:r>
            <a:r>
              <a:rPr sz="2000" dirty="0" err="1">
                <a:solidFill>
                  <a:schemeClr val="tx1"/>
                </a:solidFill>
                <a:latin typeface="Calibri"/>
              </a:rPr>
              <a:t>secrétaire</a:t>
            </a:r>
            <a:r>
              <a:rPr sz="2000" dirty="0">
                <a:solidFill>
                  <a:schemeClr val="tx1"/>
                </a:solidFill>
                <a:latin typeface="Calibri"/>
              </a:rPr>
              <a:t> &amp;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CQ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Raphaël Parat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e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</a:t>
            </a:r>
            <a:r>
              <a:rPr sz="2000" dirty="0">
                <a:solidFill>
                  <a:schemeClr val="tx1"/>
                </a:solidFill>
                <a:latin typeface="Calibri"/>
              </a:rPr>
              <a:t>477 557006</a:t>
            </a: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endParaRPr lang="fr-FR"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rafael</a:t>
            </a:r>
            <a:r>
              <a:rPr lang="fr-FR" sz="2000" dirty="0">
                <a:solidFill>
                  <a:schemeClr val="tx1"/>
                </a:solidFill>
              </a:rPr>
              <a:t> 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0BF83B7-52E1-905E-6081-42BAABE5B2D9}"/>
              </a:ext>
            </a:extLst>
          </p:cNvPr>
          <p:cNvSpPr/>
          <p:nvPr/>
        </p:nvSpPr>
        <p:spPr>
          <a:xfrm>
            <a:off x="15177345" y="3196788"/>
            <a:ext cx="2797631" cy="168037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Administrateur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lang="fr-FR" sz="2000" dirty="0" err="1">
                <a:solidFill>
                  <a:schemeClr val="tx1"/>
                </a:solidFill>
                <a:latin typeface="Calibri"/>
              </a:rPr>
              <a:t>Jérome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 </a:t>
            </a:r>
            <a:r>
              <a:rPr lang="fr-FR" sz="2000" dirty="0" err="1">
                <a:solidFill>
                  <a:schemeClr val="tx1"/>
                </a:solidFill>
                <a:latin typeface="Calibri"/>
              </a:rPr>
              <a:t>Riguelle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+32472 991636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jerome</a:t>
            </a:r>
            <a:r>
              <a:rPr lang="fr-FR" sz="2000" dirty="0">
                <a:solidFill>
                  <a:schemeClr val="tx1"/>
                </a:solidFill>
              </a:rPr>
              <a:t>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06523D4-B63D-C652-0E62-2D306B4C0EE9}"/>
              </a:ext>
            </a:extLst>
          </p:cNvPr>
          <p:cNvSpPr/>
          <p:nvPr/>
        </p:nvSpPr>
        <p:spPr>
          <a:xfrm>
            <a:off x="15192706" y="5063049"/>
            <a:ext cx="2797631" cy="15032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Administrateur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Antonin </a:t>
            </a:r>
            <a:r>
              <a:rPr lang="fr-FR" sz="2000" dirty="0" err="1">
                <a:solidFill>
                  <a:schemeClr val="tx1"/>
                </a:solidFill>
                <a:latin typeface="Calibri"/>
              </a:rPr>
              <a:t>Lisein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+32486 849913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antonin@rehbraives.be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7A19526-81EF-6F1F-18B2-76559AC03239}"/>
              </a:ext>
            </a:extLst>
          </p:cNvPr>
          <p:cNvSpPr/>
          <p:nvPr/>
        </p:nvSpPr>
        <p:spPr>
          <a:xfrm>
            <a:off x="15150742" y="6752134"/>
            <a:ext cx="2824234" cy="1560136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Administrateur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Roger Martinant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+32498 813888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roger@rehbraives.be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4D32850-6C69-BC08-E509-65504CBA9E86}"/>
              </a:ext>
            </a:extLst>
          </p:cNvPr>
          <p:cNvSpPr/>
          <p:nvPr/>
        </p:nvSpPr>
        <p:spPr>
          <a:xfrm>
            <a:off x="11704880" y="7977008"/>
            <a:ext cx="2797306" cy="206878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Administrateur responsable des arbitres 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Romain </a:t>
            </a:r>
            <a:r>
              <a:rPr lang="fr-FR" sz="2000" dirty="0" err="1">
                <a:solidFill>
                  <a:schemeClr val="tx1"/>
                </a:solidFill>
                <a:latin typeface="Calibri"/>
              </a:rPr>
              <a:t>Delrée</a:t>
            </a:r>
            <a:endParaRPr lang="fr-FR"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Tél: +32491 255297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Mail: Romain@rehbraives.be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88FD888-58ED-3161-3BE6-D2FF228FA26C}"/>
              </a:ext>
            </a:extLst>
          </p:cNvPr>
          <p:cNvSpPr/>
          <p:nvPr/>
        </p:nvSpPr>
        <p:spPr>
          <a:xfrm>
            <a:off x="15150742" y="8538834"/>
            <a:ext cx="2824234" cy="1506958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Administrateur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lang="fr-FR" sz="2000" dirty="0">
                <a:solidFill>
                  <a:schemeClr val="tx1"/>
                </a:solidFill>
                <a:latin typeface="Calibri"/>
              </a:rPr>
              <a:t>Philippe </a:t>
            </a:r>
            <a:r>
              <a:rPr lang="fr-FR" sz="2000" dirty="0" err="1">
                <a:solidFill>
                  <a:schemeClr val="tx1"/>
                </a:solidFill>
                <a:latin typeface="Calibri"/>
              </a:rPr>
              <a:t>Gustin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 err="1">
                <a:solidFill>
                  <a:schemeClr val="tx1"/>
                </a:solidFill>
                <a:latin typeface="Calibri"/>
              </a:rPr>
              <a:t>Tél</a:t>
            </a:r>
            <a:r>
              <a:rPr sz="2000" dirty="0">
                <a:solidFill>
                  <a:schemeClr val="tx1"/>
                </a:solidFill>
                <a:latin typeface="Calibri"/>
              </a:rPr>
              <a:t>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+32476 702369</a:t>
            </a:r>
            <a:endParaRPr sz="2000" dirty="0">
              <a:solidFill>
                <a:schemeClr val="tx1"/>
              </a:solidFill>
              <a:latin typeface="Calibri"/>
            </a:endParaRPr>
          </a:p>
          <a:p>
            <a:pPr algn="ctr"/>
            <a:r>
              <a:rPr sz="2000" dirty="0">
                <a:solidFill>
                  <a:schemeClr val="tx1"/>
                </a:solidFill>
                <a:latin typeface="Calibri"/>
              </a:rPr>
              <a:t>Mail : </a:t>
            </a:r>
            <a:r>
              <a:rPr lang="fr-FR" sz="2000" dirty="0">
                <a:solidFill>
                  <a:schemeClr val="tx1"/>
                </a:solidFill>
                <a:latin typeface="Calibri"/>
              </a:rPr>
              <a:t>philippe@rehbraives.be</a:t>
            </a:r>
            <a:endParaRPr sz="2000" dirty="0">
              <a:solidFill>
                <a:schemeClr val="tx1"/>
              </a:solidFill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248</Words>
  <Application>Microsoft Office PowerPoint</Application>
  <PresentationFormat>Personnalisé</PresentationFormat>
  <Paragraphs>63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nathanael mahieu</dc:creator>
  <cp:keywords/>
  <dc:description>generated using python-pptx</dc:description>
  <cp:lastModifiedBy>nathanael mahieu</cp:lastModifiedBy>
  <cp:revision>3</cp:revision>
  <dcterms:created xsi:type="dcterms:W3CDTF">2013-01-27T09:14:16Z</dcterms:created>
  <dcterms:modified xsi:type="dcterms:W3CDTF">2025-07-08T09:10:20Z</dcterms:modified>
  <cp:category/>
</cp:coreProperties>
</file>